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Action1.xml" ContentType="application/vnd.ms-office.inkAction+xml"/>
  <Override PartName="/ppt/ink/inkAction2.xml" ContentType="application/vnd.ms-office.inkAction+xml"/>
  <Override PartName="/ppt/ink/inkAction3.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74" r:id="rId3"/>
    <p:sldId id="280" r:id="rId4"/>
    <p:sldId id="281" r:id="rId5"/>
    <p:sldId id="282" r:id="rId6"/>
    <p:sldId id="26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644"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2-17T14:45:21.201"/>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15931 8143 0,'-305'305'16,"102"-77"-8,26-76 1,101-101 3,-26 0 3,51-26-3,1 0 0,24-25-7,1 0 3,25-76 4,0-152-5,101-102 3,26 76 0,-25-25-3,25 51 2,-51 51-2,0 50 1,0 51 5,-25 25-4,-26 0-1,0-25 3,1 76-1,-1-25 0,-25-1 11,0 1 8,0 76 51,-101 228-69,-1 51-2,26-128 1,0-24 0,51-51 0,25-76 3,0-26-6,0 26 3,0-26 0,0 0-1,25 1 2,0-26-2,26 25 11,-26-25-7,1 0-5,-1 0 11</inkml:trace>
</inkml:ink>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3-03T17:45:44.016"/>
    </inkml:context>
    <inkml:brush xml:id="br0">
      <inkml:brushProperty name="width" value="0.05292" units="cm"/>
      <inkml:brushProperty name="height" value="0.05292" units="cm"/>
      <inkml:brushProperty name="color" value="#FF0000"/>
    </inkml:brush>
  </inkml:definitions>
  <iact:action type="add" startTime="5093">
    <iact:property name="dataType"/>
    <iact:actionData xml:id="d0">
      <inkml:trace xmlns:inkml="http://www.w3.org/2003/InkML" xml:id="stk0" contextRef="#ctx0" brushRef="#br0">21410 4034 0,'76'-25'29,"279"-1"-19,102-25-2,-51 51 2,-51 0 0,0 0 1,-50 26 0,24 50-2,-75 0 1,-76 25-1,-1-75 4,-50 50-5,-51-51 2,-25 1 0,0-26 244,177-51-244,356-25 0,-128-26 2,1 77-4,-102-26 3,0 51 3,-50 0-8,-52 0 4,-24 0-1,-128 0 2,51 0-1,-25 26 1,-51 24 0,0-24-3,26-1 3,-26 0 0,-25 1-3,25-1 5,-51 1-4,26-26 0,-26 25 3,1-25-4,-1 0 4,0 0 27,-25 25 32</inkml:trace>
    </iact:actionData>
  </iact:action>
  <iact:action type="add" startTime="48943">
    <iact:property name="dataType"/>
    <iact:actionData xml:id="d1">
      <inkml:trace xmlns:inkml="http://www.w3.org/2003/InkML" xml:id="stk1" contextRef="#ctx0" brushRef="#br0">16260 9944 0,'26'-25'79,"-1"25"-69,77 0-1,253-51 3,101 26-3,-100-26 2,-1 51-1,-51 0 0,1 0-1,-102 0 3,25 25-4,-76-25 2,-25 26 3,-51-26-5,0 25 3,-25-25-1,0 0-1</inkml:trace>
    </iact:actionData>
  </iact:action>
  <iact:action type="add" startTime="57911">
    <iact:property name="dataType"/>
    <iact:actionData xml:id="d2">
      <inkml:trace xmlns:inkml="http://www.w3.org/2003/InkML" xml:id="stk2" contextRef="#ctx0" brushRef="#br0">12379 11238 0,'0'-25'19,"76"-1"22,127-25-25,152 1-14,-126 24 9,-26-24-1,-26 24 1,-25 26-2,-50 0 2,25 0-1,-51 0 0,0 0 0,-25 0 2,-1 0-3,-24 26 0,-1-26 1,0 0 0,1 0 2</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3-03T17:45:44.016"/>
    </inkml:context>
    <inkml:brush xml:id="br0">
      <inkml:brushProperty name="width" value="0.05292" units="cm"/>
      <inkml:brushProperty name="height" value="0.05292" units="cm"/>
      <inkml:brushProperty name="color" value="#FF0000"/>
    </inkml:brush>
  </inkml:definitions>
  <iact:action type="add" startTime="16402">
    <iact:property name="dataType"/>
    <iact:actionData xml:id="d0">
      <inkml:trace xmlns:inkml="http://www.w3.org/2003/InkML" xml:id="stk0" contextRef="#ctx0" brushRef="#br0">7508 4972 0,'0'-25'29,"102"0"11,354-1-30,52-24 3,-153-1-5,0 51 1,-101 0 4,0 0-4,-77 0 0,-25 0 1,1 0 0,-52 0 2,0 0-4,-50 0 2,-25 0 2,24 0-2,-24 0-1,-1 0 2,0 0 10,1 0 221,75 0-231,331 0-2,126-25 0,-102-26 3,1 51-3,-51 25 1,-51 1 0,-25 50 0,-127-26 0,0-24 0,-77 50 1,-24-76 0,-26 25-2,-25-25 3,-1 26-4,-24-26 3,-1 0 0,1 0 7,-1 0 17</inkml:trace>
    </iact:actionData>
  </iact:action>
  <iact:action type="add" startTime="60137">
    <iact:property name="dataType"/>
    <iact:actionData xml:id="d1">
      <inkml:trace xmlns:inkml="http://www.w3.org/2003/InkML" xml:id="stk1" contextRef="#ctx0" brushRef="#br0">1750 7382 0,'51'51'75,"-26"-26"-66,26 26 1,-26-26 2,0-25-3,1 26 0,24-26 3,153-26-3,127-176 2,51-1-2,-1-102 3,1 52-5,-1-77 4,-50 76 1,0 26-4,-51 25 4,-102 76-2,1 0-1,-51 51 2,-51 25 0,-25 26-3,-26 0 4,26-1-2,-26 1 8,1 25-6,-52 0 148,-25 0-148,1 0-3,-26 25 1,25 1 0,26-1 0,-26 0 2,25-25-4,1 0 2,0 26 0,-1-26 1,1 0-2,0 25 13,-1-25-3,1 0 22,-1 0 19,1 0-29,0 0 9,75 0 20,52 0-49,25 0 0,-26 0-3,-25 0 3,-25 0 0,0 25-2,-26-25 2,1 0-2,-26 26 2,0-1-2,0 1 2,0-1 0,0 26-3,-26 50 4,1-50-2,-1 0 1,1-1-1,0-24 4,25-1-8</inkml:trace>
    </iact:actionData>
  </iact:action>
  <iact:action type="add" startTime="105115">
    <iact:property name="dataType"/>
    <iact:actionData xml:id="d2">
      <inkml:trace xmlns:inkml="http://www.w3.org/2003/InkML" xml:id="stk2" contextRef="#ctx0" brushRef="#br0">1623 9614 0,'51'51'53,"25"25"-38,0 26-10,-25-26 5,-26-25 6,0-26-11,1 0 4,-26 1 0,25-26 12,-25 25-11,25-25 12,-25 25-12,26-25 0,25-25 9,25-26-9,51-50 0,25-26 1,-51 0-2,26-25 2,-25 25 1,-26 51-3,25-76 0,1 76 3,-26-26-4,25 52 5,-50-27-6,25 27 6,-25-26-4,-1 50-1,1-24 6,25 24-6,-25 1 3,0-1-1,-1 1-2,-24 0 3,-1-1-2,77 1 3,-52 0-4,1-26 2,0 26 2,0-1-3,-26 1 2,0 25-2,1-26 1,-1 26 10,0-25 1,1 0 0,-1-1-1,1 26 0,-26-25-9,25 25-1,-25-25 1,0-1 7,25 26 4,1 0-3,-26-25 13,0-1 57,-26 26-46,-24 0-35,-52 0 6,-25 0-8,26 0 4,25 0 2,-26 0-2,51 0 10,26 0-11,0 0 1,-1 0 1,1 0 8,152 0 105,101 0-116,-25 0 3,-25 51-2,-26-25 2,-51-1-2,-25-25 1,-25 25 0,-25-25 1,-1 26-1,0-26 2,-25 25 16,26-25 4,-26 25-12,0 1 110,-26-26-89,26 25-30,-25-25-2,0 0 4,-1 26 4,1-26-5,-1 0 17</inkml:trace>
    </iact:actionData>
  </iact:action>
  <iact:action type="add" startTime="129598">
    <iact:property name="dataType"/>
    <iact:actionData xml:id="d3">
      <inkml:trace xmlns:inkml="http://www.w3.org/2003/InkML" xml:id="stk3" contextRef="#ctx0" brushRef="#br0">12861 8092 0,'25'0'47,"102"0"-35,76 0-3,76-25 0,-76 25 2,0 0-2,-51 0 1,1 0 0,75 0 2,-76-25-2,0 25 0,1 0 0,24-26-1,-75 26 2,24-50-2,-24 50 1,25-26 0,-51 26 2,25-25-4,-25 25 3,-25 0-1,25 0 0,-25-25 0,-26 25 0,26 0 0,0 0 10,-26 0 1,1 0-10,-26-26-2,25 26 2,0 0 19,-25-25 21,-25 25-20,-51-26-16,0 1-11,-51-51 11,0 51-10,51-1 5,0 1 3,0 25-5,25-25 3,26 25-3,-26 0 4,26 0-4,-1 0 4,1 0 7,76 0 104,50 0-113,102 0-1,-25 25 3,-77 26-4,0-26 4,-24 0-3,-27 1 2,1-26-1,-26 25-1,1-25 3,-1 0 17,-25 25 10,0 1-28,0 25 1,0-1-2,-25 1-1,-1 0 2,1-26-2,0 26 1,25-26 11,0 1-11,-26-26 3</inkml:trace>
    </iact:actionData>
  </iact:action>
  <iact:action type="add" startTime="150485">
    <iact:property name="dataType"/>
    <iact:actionData xml:id="d4">
      <inkml:trace xmlns:inkml="http://www.w3.org/2003/InkML" xml:id="stk4" contextRef="#ctx0" brushRef="#br0">22856 9716 0,'0'-25'69,"51"25"-57,203 0-4,101 0 2,-102 0 2,26 0-2,-76 0-1,-50 0 1,-1 0 0,25 25 1,-75-25-1,50 0 0,-50 0-1,-1 0 3,-25 0-3,0 0 1,26 0 0,-26 0 2,-25 0-2,25 0-1,0 0 2,51-25-2,-26 25 1,26-26 2,0 1-4,-51 25 2,0 0 1,0 0 0,0-26-1,-25 26-1,0 0 1,-26 0 0,0 0 0,1 0 2,-1 0-3,1 0 12,-1 0 28,0-25-39,1 25 0,-1 0 1,26 0-2,-26-25 1,0 25 2,26 0-3,-25 0 2,-1 0-2,0 0 1,1 0 11,-1-26-1,-25 1 20,-25 25-9,-26 0-20,0-25-2,0 25 1,1 0 0,-1 0 0,0 0 0,1 0 0,-1 0 0,0 0 10,26 0-7,-1 0-5,1 0 13,0 0 0,-1 0-1,77 0 100,76 0-109,-26 0 1,-25 0-4,26 0 4,-77 0-3,26 0 0,-26 0 1,1 0 2,-1 0-2,0 0 9,-25 25 52,0 0-61,-50 26 0,-26 25 1,-1 26-2,1-52 3,51-24-4,-26 24 5,26-50 5,0 26-8,25-1 22</inkml:trace>
    </iact:actionData>
  </iact:action>
  <iact:action type="add" startTime="153338">
    <iact:property name="dataType"/>
    <iact:actionData xml:id="d5">
      <inkml:trace xmlns:inkml="http://www.w3.org/2003/InkML" xml:id="stk5" contextRef="#ctx0" brushRef="#br0">23034 9564 0,'0'25'81,"0"0"-40,-51 1-32,26-26 2,-26 25 2,0 51-5,0-76 3,26 0-3,0 26 3,25-1 18,-26-25-18,26 25 161,26-25-152,75 0-10,26 26 2,25-26-3,-76 0 0,0 0 3,-25 0-3,-25 0 1,-1 0 0</inkml:trace>
    </iact:actionData>
  </iact:action>
  <iact:action type="add" startTime="167887">
    <iact:property name="dataType"/>
    <iact:actionData xml:id="d6">
      <inkml:trace xmlns:inkml="http://www.w3.org/2003/InkML" xml:id="stk6" contextRef="#ctx0" brushRef="#br0">1851 11897 0,'0'-25'22,"-25"25"194,25-25 120,0 75-54,25 52-271,51-1 0,-25 1-2,-26-26 3,1-25-4,-1-26 2,-25 0 0,0 1 0,26-26 2,-26 25 17,25-25-18,0 0 19,77-76-19,126-152-2,51-26 2,-25 26-3,25 25 3,-51 51-1,-50-1 0,-1 52 2,-50 0-3,0 24 0,-51 27 7,26-1-11,-52 26 5,1-1 2,0 1-4,-26-1 3,1 26 0,-26-25-2,25 25 3,-25-25 6,25 25 124,1 0 65,-26-26-202,25 26 26,0 0-11,1 0-9,24-25-1,-24 0 11,-1 25-11,1 0 1,-1 0-2,0 0 22,-75 0 60,-27 0-82,-49 0 1,24 0 1,-25 0-1,77 0 0,-27 0 1,27 0-1,24 0-1,1 0 11,0 0-9,-1 0 8,1 0 13,76 0 99,50-26-119,77 26-3,-77 0 0,26 0 3,-51 0-4,-25 26 4,0-1-2,-26-25-1,0 25 3,1-25-3,-26 26 21,0-1 131,0 0-120,-26-25-10,1 0-11</inkml:trace>
    </iact:actionData>
  </iact:action>
  <iact:action type="add" startTime="183131">
    <iact:property name="dataType"/>
    <iact:actionData xml:id="d7">
      <inkml:trace xmlns:inkml="http://www.w3.org/2003/InkML" xml:id="stk7" contextRef="#ctx0" brushRef="#br0">15093 12582 0,'0'-25'18,"26"25"-8,50 0 6,558-76 0,-329 50-7,-1 26 3,26 0-3,-77 0 0,1 0 3,-102 0-3,1 0 0,-27 0 2,-49 0-2,-27 0 1,1 0 0,0 0 0,-26 0 10,0 0 1,1 0 10,-77-25 70,0 25-90,-50-25 0,-26-1-3,0-24 2,51 50 0,25-26 1,1 26-2,24 0 3,1 0 8,0 0-6,-1 0 11,52 0 57,50 0-73,76 0 2,-25 26 0,-26-1-2,-50 0 1,50 1 0,-50-1 3,0 0-6,0 1 3,-26-1 3,0 1 6,-25-1-1,26-25 14,-26 25-13,0 1 23,-26-26-23,-24 0-9,24 25 2,-25-25-4,26 0 2,25 25 2,-25-25 7,-1 0 2</inkml:trace>
    </iact:actionData>
  </iact:action>
  <iact:action type="add" startTime="185162">
    <iact:property name="dataType"/>
    <iact:actionData xml:id="d8">
      <inkml:trace xmlns:inkml="http://www.w3.org/2003/InkML" xml:id="stk8" contextRef="#ctx0" brushRef="#br0">15271 12278 0,'-25'0'45,"-1"51"-37,1-1 0,-26 26 5,0-25-5,26 0 2,0 25 0,-1-76 1,1 25-2,25 1 12,-25-26-10,25 25 230,76-25-219,25 0-13,1 26 1,-1-1 0,1-25 0,-77 0 0,0 25 0,1-25 0,-1 0 1,0 0-1,1 0 0,-1 0 31</inkml:trace>
    </iact:actionData>
  </iact:action>
  <iact:action type="add" startTime="191034">
    <iact:property name="dataType"/>
    <iact:actionData xml:id="d9">
      <inkml:trace xmlns:inkml="http://www.w3.org/2003/InkML" xml:id="stk9" contextRef="#ctx0" brushRef="#br0">2232 14054 0,'51'25'70,"25"0"-60,25 1 2,-50-1-3,0 0 1,-1 1 0,1-26 1,-26 25-2,1-25 2,25 0 0,50 0 3,51-25-8,26-77 3,-1-50 3,1 51-2,-1-26-2,-24 0 2,24 25 0,-50-50 1,-51 76 4,51 0-10,-25 0 5,-26 25 0,25-25 0,-50 25 0,0 26 0,-1 0 2,-24-26-2,-1 26 1,0 25-3,-25-26 3,26 26-3,-1 0 3,1-25 1,-26 0-2,25-1 0,0 1-2,1 25 2,-26-26 2,25 1-3,0 25 21,1 0 2,-52 0 38,1 0-61,-26 0 2,-50 0 0,25 0-2,25 0 1,0 0 0,26 25 1,-1-25-1,1 0 1,0 0 8,-1 0 2,128 0 69,-1-25-80,77 25 0,-26-25 1,-76 25-2,-25 0 3,0 0-3,-1 0 1,-24 0 1,-1 0-2,1 0 11,-26 25 12,0 26-22,0 0-1,-51 25 2,0-26-2,26 1 1,-1 0 1,1-26 1,25 1-4,0-1 2,0 0 1,-25-25-2,-1 0 23</inkml:trace>
    </iact:actionData>
  </iact:action>
  <iact:action type="add" startTime="203420">
    <iact:property name="dataType"/>
    <iact:actionData xml:id="d10">
      <inkml:trace xmlns:inkml="http://www.w3.org/2003/InkML" xml:id="stk10" contextRef="#ctx0" brushRef="#br0">1724 16844 0,'77'0'92,"24"101"-80,26-50-4,-51 25 2,-25-51 0,-1 1 2,-24-26-3,25 0 1,-1 0 2,1 0-1,25 0 3,51-51-11,101-101 7,-50 50 3,50-50-5,-50 0 2,-1 51 2,-50-26-2,0 25-2,0 26 5,25-25-6,-76 50 3,51 0 2,-51-25-3,0 51 3,0-26-4,-25 0 2,0 26 0,-1 0 0,1-1 0,-25 26 0,-1-25 3,-25 0-5,51-1 4,-1 1-4,-24 25 2,25-26 0,-26 26 0,0 0 3,1-25-5,-26 0 7,25 25-10,0 0 5,1-26 11,-1 26 19,-25-25-29,25 0 28,-25-1-18,26 26-10,-1-25 9,-25-1-9,26-24-3,-1 24 2,0 26 0,-25-25 0,26 25 2,-26-25-2,-26 25 62,-24 0-63,-52 0 0,-75 25 2,24-25-2,52 25 3,-1-25-4,26 0 4,26 0-4,-1 0 2,0 0 0,26 0 12,-26 0-13,26 0 13,-1 0-4,1 0 14,50 0 27,102 0-47,76 0-3,25 0 2,-75 0-1,-52 0 0,0 26 5,1-1-11,-51-25 7,-1 25 0,1-25-2,0 0 2,-26 0 0,1 0-3,-1 0 13,0 0 0,1 0-2,-26 26 73,0-1-52,0 1-19,0-1-12,0 0 1</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3-03T17:45:44.016"/>
    </inkml:context>
    <inkml:brush xml:id="br0">
      <inkml:brushProperty name="width" value="0.05292" units="cm"/>
      <inkml:brushProperty name="height" value="0.05292" units="cm"/>
      <inkml:brushProperty name="color" value="#FF0000"/>
    </inkml:brush>
  </inkml:definitions>
  <iact:action type="add" startTime="2963">
    <iact:property name="dataType"/>
    <iact:actionData xml:id="d0">
      <inkml:trace xmlns:inkml="http://www.w3.org/2003/InkML" xml:id="stk0" contextRef="#ctx0" brushRef="#br0">9487 3755 0,'406'0'10,"-25"0"-6,24 0 5,-100 0-2,-1 0 3,26 25 1,-76-25 1,-102 0-4,0 51 2,26-51 0,-102 0 0,0 0 0,-25 0 2,-1 0 4,-24 0-13,25 0 7,-26 0 223,76 0-222,356-25-2,0-26 0,-102 51 3,0 0-2,-101 0-1,-51 0 1,-51 0 1,-25 0 0,-51 25-1,0-25-1,-25 0 1,-1 0 1,1 0 0,-26 0-2,1 0 1,-1 0 30</inkml:trace>
    </iact:actionData>
  </iact:action>
  <iact:action type="add" startTime="12952">
    <iact:property name="dataType"/>
    <iact:actionData xml:id="d1">
      <inkml:trace xmlns:inkml="http://www.w3.org/2003/InkML" xml:id="stk1" contextRef="#ctx0" brushRef="#br0">17757 4972 0,'0'-25'71,"26"25"-51,24-25 1,77-51-9,178 0-4,100-1 4,-24 1 1,76 76-8,-1 0 6,-75 0-2,75 0 2,-100 0-1,24 0 0,-76 51 0,-101-26 0,26 26 0,-77-25 3,-76-26-6,26 25 4,-52-25-1,-24 25 10,-1-25-10,0 0 0,1 0 234,101 0-235,329-50 2,1-1-1,-51 0 0,0 51-1,-51 0 2,-51 0 1,-25 25-3,-76 1 0,-51-26 1,-25 51 1,-51-26-1,-25-25 0,0 25 2,-26-25-2,1 0-2,-1 0 5,0 0-6</inkml:trace>
    </iact:actionData>
  </iact:action>
  <iact:action type="add" startTime="37715">
    <iact:property name="dataType"/>
    <iact:actionData xml:id="d2">
      <inkml:trace xmlns:inkml="http://www.w3.org/2003/InkML" xml:id="stk2" contextRef="#ctx0" brushRef="#br0">2257 8422 0,'26'26'228,"100"126"-217,27 25 1,-1 1-4,-76-102 2,-25 26 0,50-26 2,-76-26-4,26 1 2,-25-26 2,-1-25-4,0 26 3,1-26 29,24 0-18,-24-76-14,75-51 3,-50 51 1,50-26-3,-50-25 0,51 51 1,-26-25 1,25 25 1,-50 25-5,25-25 4,-51 25-2,26 26 3,-25 0-4,-1 25 13,0-26-11,1 1 1,-26-1 3,25 1-9,0 0 7,1-1-4,-1 1 15,26 0-15,-26-26 3,1 25 0,-1-24-3,-25 24 4,25 1-4,-25 0 4,26 25-3,-1-51 1,26 0 0,-26 0 0,1 1 2,24-26-2,-24 25-2,-1 0 3,0 26-1,1-1 2,-1-50-4,0 26 2,1-1 0,-1 26 11,-25-1-10,0 1-1,0-1 0,26 26 0,-26-25 11,0 0 19,25-1 70,-25 1-100,0 0 10,0-1-10,25 26 1,-25-25-2,0-1 12</inkml:trace>
    </iact:actionData>
  </iact:action>
  <iact:action type="add" startTime="106759">
    <iact:property name="dataType"/>
    <iact:actionData xml:id="d3">
      <inkml:trace xmlns:inkml="http://www.w3.org/2003/InkML" xml:id="stk3" contextRef="#ctx0" brushRef="#br0">2638 12405 0</inkml:trace>
    </iact:actionData>
  </iact:action>
</iact:actions>
</file>

<file path=ppt/media/image1.jp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3/3/2019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3/3/2019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customXml" Target="../ink/ink1.xml"/><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microsoft.com/office/2011/relationships/inkAction" Target="../ink/inkAction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microsoft.com/office/2011/relationships/inkAction" Target="../ink/inkAction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7.png"/><Relationship Id="rId4" Type="http://schemas.microsoft.com/office/2011/relationships/inkAction" Target="../ink/inkAction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4A121-0ADB-4D33-95FF-46E4B0D33C8A}"/>
              </a:ext>
            </a:extLst>
          </p:cNvPr>
          <p:cNvSpPr>
            <a:spLocks noGrp="1"/>
          </p:cNvSpPr>
          <p:nvPr>
            <p:ph type="ctrTitle"/>
          </p:nvPr>
        </p:nvSpPr>
        <p:spPr>
          <a:xfrm>
            <a:off x="526073" y="4496415"/>
            <a:ext cx="11139854" cy="930447"/>
          </a:xfrm>
        </p:spPr>
        <p:txBody>
          <a:bodyPr>
            <a:normAutofit/>
          </a:bodyPr>
          <a:lstStyle/>
          <a:p>
            <a:r>
              <a:rPr lang="en-US" sz="5400" b="1" dirty="0">
                <a:solidFill>
                  <a:srgbClr val="FFFFFF"/>
                </a:solidFill>
                <a:highlight>
                  <a:srgbClr val="000000"/>
                </a:highlight>
              </a:rPr>
              <a:t>Hadoop Scenario Based Questions</a:t>
            </a:r>
          </a:p>
        </p:txBody>
      </p:sp>
      <p:sp>
        <p:nvSpPr>
          <p:cNvPr id="3" name="Subtitle 2">
            <a:extLst>
              <a:ext uri="{FF2B5EF4-FFF2-40B4-BE49-F238E27FC236}">
                <a16:creationId xmlns:a16="http://schemas.microsoft.com/office/drawing/2014/main" id="{EFD93815-F7EF-4E19-A093-7B920DE764A5}"/>
              </a:ext>
            </a:extLst>
          </p:cNvPr>
          <p:cNvSpPr>
            <a:spLocks noGrp="1"/>
          </p:cNvSpPr>
          <p:nvPr>
            <p:ph type="subTitle" idx="1"/>
          </p:nvPr>
        </p:nvSpPr>
        <p:spPr>
          <a:xfrm>
            <a:off x="1350247" y="5658977"/>
            <a:ext cx="9144000" cy="420001"/>
          </a:xfrm>
        </p:spPr>
        <p:txBody>
          <a:bodyPr>
            <a:noAutofit/>
          </a:bodyPr>
          <a:lstStyle/>
          <a:p>
            <a:r>
              <a:rPr lang="en-US" sz="4800" b="1" dirty="0">
                <a:solidFill>
                  <a:srgbClr val="74E856"/>
                </a:solidFill>
                <a:highlight>
                  <a:srgbClr val="FF00FF"/>
                </a:highlight>
              </a:rPr>
              <a:t>Out Of Memory</a:t>
            </a:r>
          </a:p>
        </p:txBody>
      </p:sp>
      <p:pic>
        <p:nvPicPr>
          <p:cNvPr id="5" name="Picture 4">
            <a:extLst>
              <a:ext uri="{FF2B5EF4-FFF2-40B4-BE49-F238E27FC236}">
                <a16:creationId xmlns:a16="http://schemas.microsoft.com/office/drawing/2014/main" id="{1CF7CB3E-2738-497B-BA29-597FF1AFCF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180" y="307731"/>
            <a:ext cx="3997637" cy="3997637"/>
          </a:xfrm>
          <a:prstGeom prst="rect">
            <a:avLst/>
          </a:prstGeom>
        </p:spPr>
      </p:pic>
      <p:pic>
        <p:nvPicPr>
          <p:cNvPr id="1026" name="Picture 2" descr="Image result for hadoop">
            <a:extLst>
              <a:ext uri="{FF2B5EF4-FFF2-40B4-BE49-F238E27FC236}">
                <a16:creationId xmlns:a16="http://schemas.microsoft.com/office/drawing/2014/main" id="{D2831393-074A-4025-9A42-0F1D46DE87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6043" y="989022"/>
            <a:ext cx="5455917" cy="263505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306E2742-92D9-471E-8021-089C5C181F7F}"/>
                  </a:ext>
                </a:extLst>
              </p14:cNvPr>
              <p14:cNvContentPartPr/>
              <p14:nvPr/>
            </p14:nvContentPartPr>
            <p14:xfrm>
              <a:off x="5369760" y="2502360"/>
              <a:ext cx="365760" cy="730800"/>
            </p14:xfrm>
          </p:contentPart>
        </mc:Choice>
        <mc:Fallback xmlns="">
          <p:pic>
            <p:nvPicPr>
              <p:cNvPr id="6" name="Ink 5">
                <a:extLst>
                  <a:ext uri="{FF2B5EF4-FFF2-40B4-BE49-F238E27FC236}">
                    <a16:creationId xmlns:a16="http://schemas.microsoft.com/office/drawing/2014/main" id="{306E2742-92D9-471E-8021-089C5C181F7F}"/>
                  </a:ext>
                </a:extLst>
              </p:cNvPr>
              <p:cNvPicPr/>
              <p:nvPr/>
            </p:nvPicPr>
            <p:blipFill>
              <a:blip r:embed="rId7"/>
              <a:stretch>
                <a:fillRect/>
              </a:stretch>
            </p:blipFill>
            <p:spPr>
              <a:xfrm>
                <a:off x="5353920" y="2439000"/>
                <a:ext cx="397080" cy="857520"/>
              </a:xfrm>
              <a:prstGeom prst="rect">
                <a:avLst/>
              </a:prstGeom>
            </p:spPr>
          </p:pic>
        </mc:Fallback>
      </mc:AlternateContent>
      <p:pic>
        <p:nvPicPr>
          <p:cNvPr id="7" name="Audio 6">
            <a:hlinkClick r:id="" action="ppaction://media"/>
            <a:extLst>
              <a:ext uri="{FF2B5EF4-FFF2-40B4-BE49-F238E27FC236}">
                <a16:creationId xmlns:a16="http://schemas.microsoft.com/office/drawing/2014/main" id="{82CA5B36-E8E4-4632-8DBF-0FB92869251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60513001"/>
      </p:ext>
    </p:extLst>
  </p:cSld>
  <p:clrMapOvr>
    <a:masterClrMapping/>
  </p:clrMapOvr>
  <mc:AlternateContent xmlns:mc="http://schemas.openxmlformats.org/markup-compatibility/2006">
    <mc:Choice xmlns:p14="http://schemas.microsoft.com/office/powerpoint/2010/main" Requires="p14">
      <p:transition spd="slow" p14:dur="2000" advTm="30123"/>
    </mc:Choice>
    <mc:Fallback>
      <p:transition spd="slow" advTm="30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3200" b="1" dirty="0"/>
              <a:t>Hadoop Scenarios Based Question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b="1" dirty="0"/>
              <a:t>Did you ever run a bulky ,lopsided ,heavy job that resulted in out of memory ever? If yes, then how did you handle it?</a:t>
            </a:r>
          </a:p>
          <a:p>
            <a:pPr marL="457200" lvl="1" indent="0">
              <a:buNone/>
            </a:pPr>
            <a:endParaRPr lang="en-US" sz="3200" b="1" dirty="0"/>
          </a:p>
          <a:p>
            <a:pPr marL="457200" lvl="1" indent="0">
              <a:buNone/>
            </a:pPr>
            <a:r>
              <a:rPr lang="en-US" sz="3200" b="1" dirty="0"/>
              <a:t>Bigger question how to handle :</a:t>
            </a:r>
          </a:p>
          <a:p>
            <a:pPr marL="457200" lvl="1" indent="0">
              <a:buNone/>
            </a:pPr>
            <a:r>
              <a:rPr lang="en-US" sz="3200" b="1" dirty="0"/>
              <a:t>			Out Of Memory Issues</a:t>
            </a:r>
            <a:endParaRPr lang="en-US" sz="3200" dirty="0"/>
          </a:p>
        </p:txBody>
      </p:sp>
      <p:pic>
        <p:nvPicPr>
          <p:cNvPr id="5" name="Audio 4">
            <a:hlinkClick r:id="" action="ppaction://media"/>
            <a:extLst>
              <a:ext uri="{FF2B5EF4-FFF2-40B4-BE49-F238E27FC236}">
                <a16:creationId xmlns:a16="http://schemas.microsoft.com/office/drawing/2014/main" id="{4037F01E-1E94-453D-8BAB-0EB8288E95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27679"/>
    </mc:Choice>
    <mc:Fallback>
      <p:transition spd="slow" advTm="27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3200" b="1" dirty="0"/>
              <a:t>Hadoop Scenarios Based Question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fontAlgn="base"/>
            <a:r>
              <a:rPr lang="en-US" b="1" dirty="0" err="1">
                <a:highlight>
                  <a:srgbClr val="00FFFF"/>
                </a:highlight>
              </a:rPr>
              <a:t>OutOfMemoryError</a:t>
            </a:r>
            <a:r>
              <a:rPr lang="en-US" dirty="0"/>
              <a:t> is the most common error in MapReduce jobs because data is growing with different sizes which makes a challenging environment for a developer to estimate the right amount of memory allocated for a job. </a:t>
            </a:r>
          </a:p>
          <a:p>
            <a:pPr fontAlgn="base"/>
            <a:endParaRPr lang="en-US" dirty="0"/>
          </a:p>
          <a:p>
            <a:pPr fontAlgn="base"/>
            <a:r>
              <a:rPr lang="en-US" dirty="0"/>
              <a:t>In Hadoop world, it is not only an administrator job to look after the configuration, but developer has also given an opportunity to manage their own jobs configuration. There are number of parameters/configurations available for tuning the job to avoid </a:t>
            </a:r>
            <a:r>
              <a:rPr lang="en-US" dirty="0" err="1"/>
              <a:t>outofmemory</a:t>
            </a:r>
            <a:r>
              <a:rPr lang="en-US" dirty="0"/>
              <a:t> issues.</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33FF0503-7819-43CB-86B7-23B2B128F967}"/>
                  </a:ext>
                </a:extLst>
              </p14:cNvPr>
              <p14:cNvContentPartPr/>
              <p14:nvPr>
                <p:extLst>
                  <p:ext uri="{42D2F446-02D8-4167-A562-619A0277C38B}">
                    <p15:isNarration xmlns:p15="http://schemas.microsoft.com/office/powerpoint/2012/main" val="1"/>
                  </p:ext>
                </p:extLst>
              </p14:nvPr>
            </p14:nvContentPartPr>
            <p14:xfrm>
              <a:off x="4456440" y="1415520"/>
              <a:ext cx="6055200" cy="2630520"/>
            </p14:xfrm>
          </p:contentPart>
        </mc:Choice>
        <mc:Fallback>
          <p:pic>
            <p:nvPicPr>
              <p:cNvPr id="5" name="Ink 4">
                <a:extLst>
                  <a:ext uri="{FF2B5EF4-FFF2-40B4-BE49-F238E27FC236}">
                    <a16:creationId xmlns:a16="http://schemas.microsoft.com/office/drawing/2014/main" id="{33FF0503-7819-43CB-86B7-23B2B128F967}"/>
                  </a:ext>
                </a:extLst>
              </p:cNvPr>
              <p:cNvPicPr>
                <a:picLocks noGrp="1" noRot="1" noChangeAspect="1" noMove="1" noResize="1" noEditPoints="1" noAdjustHandles="1" noChangeArrowheads="1" noChangeShapeType="1"/>
              </p:cNvPicPr>
              <p:nvPr/>
            </p:nvPicPr>
            <p:blipFill>
              <a:blip r:embed="rId5"/>
              <a:stretch>
                <a:fillRect/>
              </a:stretch>
            </p:blipFill>
            <p:spPr>
              <a:xfrm>
                <a:off x="4447080" y="1406160"/>
                <a:ext cx="6073920" cy="2649240"/>
              </a:xfrm>
              <a:prstGeom prst="rect">
                <a:avLst/>
              </a:prstGeom>
            </p:spPr>
          </p:pic>
        </mc:Fallback>
      </mc:AlternateContent>
      <p:pic>
        <p:nvPicPr>
          <p:cNvPr id="6" name="Audio 5">
            <a:hlinkClick r:id="" action="ppaction://media"/>
            <a:extLst>
              <a:ext uri="{FF2B5EF4-FFF2-40B4-BE49-F238E27FC236}">
                <a16:creationId xmlns:a16="http://schemas.microsoft.com/office/drawing/2014/main" id="{AB855D93-E59F-4C77-968F-4375B739B4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98025623"/>
      </p:ext>
    </p:extLst>
  </p:cSld>
  <p:clrMapOvr>
    <a:masterClrMapping/>
  </p:clrMapOvr>
  <mc:AlternateContent xmlns:mc="http://schemas.openxmlformats.org/markup-compatibility/2006">
    <mc:Choice xmlns:p14="http://schemas.microsoft.com/office/powerpoint/2010/main" Requires="p14">
      <p:transition spd="slow" p14:dur="2000" advTm="85172"/>
    </mc:Choice>
    <mc:Fallback>
      <p:transition spd="slow" advTm="85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3200" b="1" dirty="0"/>
              <a:t>Hadoop Scenarios Based Question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476875"/>
          </a:xfrm>
        </p:spPr>
        <p:txBody>
          <a:bodyPr>
            <a:normAutofit lnSpcReduction="10000"/>
          </a:bodyPr>
          <a:lstStyle/>
          <a:p>
            <a:pPr marL="0" indent="0" fontAlgn="base">
              <a:buNone/>
            </a:pPr>
            <a:r>
              <a:rPr lang="en-US" dirty="0"/>
              <a:t>We must make sure that following properties must be set appropriately based on the available resources in the cluster, to avoid out of memory error:</a:t>
            </a:r>
          </a:p>
          <a:p>
            <a:pPr fontAlgn="base"/>
            <a:r>
              <a:rPr lang="en-US" b="1" dirty="0" err="1"/>
              <a:t>mapreduce.map.memory.mb</a:t>
            </a:r>
            <a:r>
              <a:rPr lang="en-US" b="1" dirty="0"/>
              <a:t>:</a:t>
            </a:r>
            <a:r>
              <a:rPr lang="en-US" dirty="0"/>
              <a:t> Maximum amount of memory used by a mapper within a container</a:t>
            </a:r>
          </a:p>
          <a:p>
            <a:pPr fontAlgn="base"/>
            <a:r>
              <a:rPr lang="en-US" b="1" dirty="0" err="1"/>
              <a:t>mapreduce.map.java.opts</a:t>
            </a:r>
            <a:r>
              <a:rPr lang="en-US" dirty="0"/>
              <a:t>: Maximum amount of heap size used by a mapper which must be less than the above</a:t>
            </a:r>
          </a:p>
          <a:p>
            <a:pPr fontAlgn="base"/>
            <a:r>
              <a:rPr lang="en-US" b="1" dirty="0" err="1"/>
              <a:t>mapreduce.reduce.memory.mb</a:t>
            </a:r>
            <a:r>
              <a:rPr lang="en-US" b="1" dirty="0"/>
              <a:t>:</a:t>
            </a:r>
            <a:r>
              <a:rPr lang="en-US" dirty="0"/>
              <a:t> Maximum amount of memory used by a reducer within a container</a:t>
            </a:r>
          </a:p>
          <a:p>
            <a:pPr fontAlgn="base"/>
            <a:r>
              <a:rPr lang="en-US" b="1" dirty="0" err="1"/>
              <a:t>mapreduce.reduce.java.opts</a:t>
            </a:r>
            <a:r>
              <a:rPr lang="en-US" b="1" dirty="0"/>
              <a:t>:</a:t>
            </a:r>
            <a:r>
              <a:rPr lang="en-US" dirty="0"/>
              <a:t> Maximum amount of heap size used by a reducer which must be less than the above</a:t>
            </a:r>
          </a:p>
          <a:p>
            <a:pPr fontAlgn="base"/>
            <a:r>
              <a:rPr lang="en-US" b="1" dirty="0" err="1"/>
              <a:t>yarn.scheduler.maximum</a:t>
            </a:r>
            <a:r>
              <a:rPr lang="en-US" b="1" dirty="0"/>
              <a:t>-allocation-mb:</a:t>
            </a:r>
            <a:r>
              <a:rPr lang="en-US" dirty="0"/>
              <a:t> The maximum allocation size allowed for a container but require administrative privileges.</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36E891C5-E475-4C1A-ABAE-A1271167B285}"/>
                  </a:ext>
                </a:extLst>
              </p14:cNvPr>
              <p14:cNvContentPartPr/>
              <p14:nvPr>
                <p:extLst>
                  <p:ext uri="{42D2F446-02D8-4167-A562-619A0277C38B}">
                    <p15:isNarration xmlns:p15="http://schemas.microsoft.com/office/powerpoint/2012/main" val="1"/>
                  </p:ext>
                </p:extLst>
              </p14:nvPr>
            </p14:nvContentPartPr>
            <p14:xfrm>
              <a:off x="584280" y="1698840"/>
              <a:ext cx="9187560" cy="4465800"/>
            </p14:xfrm>
          </p:contentPart>
        </mc:Choice>
        <mc:Fallback>
          <p:pic>
            <p:nvPicPr>
              <p:cNvPr id="5" name="Ink 4">
                <a:extLst>
                  <a:ext uri="{FF2B5EF4-FFF2-40B4-BE49-F238E27FC236}">
                    <a16:creationId xmlns:a16="http://schemas.microsoft.com/office/drawing/2014/main" id="{36E891C5-E475-4C1A-ABAE-A1271167B285}"/>
                  </a:ext>
                </a:extLst>
              </p:cNvPr>
              <p:cNvPicPr>
                <a:picLocks noGrp="1" noRot="1" noChangeAspect="1" noMove="1" noResize="1" noEditPoints="1" noAdjustHandles="1" noChangeArrowheads="1" noChangeShapeType="1"/>
              </p:cNvPicPr>
              <p:nvPr/>
            </p:nvPicPr>
            <p:blipFill>
              <a:blip r:embed="rId5"/>
              <a:stretch>
                <a:fillRect/>
              </a:stretch>
            </p:blipFill>
            <p:spPr>
              <a:xfrm>
                <a:off x="574920" y="1689480"/>
                <a:ext cx="9206280" cy="4484520"/>
              </a:xfrm>
              <a:prstGeom prst="rect">
                <a:avLst/>
              </a:prstGeom>
            </p:spPr>
          </p:pic>
        </mc:Fallback>
      </mc:AlternateContent>
      <p:pic>
        <p:nvPicPr>
          <p:cNvPr id="6" name="Audio 5">
            <a:hlinkClick r:id="" action="ppaction://media"/>
            <a:extLst>
              <a:ext uri="{FF2B5EF4-FFF2-40B4-BE49-F238E27FC236}">
                <a16:creationId xmlns:a16="http://schemas.microsoft.com/office/drawing/2014/main" id="{5071BBF7-8312-42D1-A819-9A67947EFE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197709"/>
      </p:ext>
    </p:extLst>
  </p:cSld>
  <p:clrMapOvr>
    <a:masterClrMapping/>
  </p:clrMapOvr>
  <mc:AlternateContent xmlns:mc="http://schemas.openxmlformats.org/markup-compatibility/2006">
    <mc:Choice xmlns:p14="http://schemas.microsoft.com/office/powerpoint/2010/main" Requires="p14">
      <p:transition spd="slow" p14:dur="2000" advTm="246138"/>
    </mc:Choice>
    <mc:Fallback>
      <p:transition spd="slow" advTm="246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3200" b="1" dirty="0"/>
              <a:t>Hadoop Scenarios Based Question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marL="0" indent="0" fontAlgn="base">
              <a:buNone/>
            </a:pPr>
            <a:r>
              <a:rPr lang="en-US" dirty="0"/>
              <a:t>There are some other factors also which may impact your memory and causes </a:t>
            </a:r>
            <a:r>
              <a:rPr lang="en-US" dirty="0" err="1"/>
              <a:t>outofmemory</a:t>
            </a:r>
            <a:r>
              <a:rPr lang="en-US" dirty="0"/>
              <a:t> issues , such as spilling data over disk which can be corrected using following configuration:</a:t>
            </a:r>
          </a:p>
          <a:p>
            <a:pPr marL="0" indent="0" fontAlgn="base">
              <a:buNone/>
            </a:pPr>
            <a:endParaRPr lang="en-US" dirty="0"/>
          </a:p>
          <a:p>
            <a:pPr fontAlgn="base"/>
            <a:r>
              <a:rPr lang="en-US" b="1" dirty="0" err="1"/>
              <a:t>mapreduce.reduce.shuffle.input.buffer.percent</a:t>
            </a:r>
            <a:r>
              <a:rPr lang="en-US" b="1" dirty="0"/>
              <a:t> - </a:t>
            </a:r>
            <a:r>
              <a:rPr lang="en-US" dirty="0"/>
              <a:t>The usage threshold at which an in-memory merge will be initiated, expressed as a percentage of the total memory allocated to storing in-memory map outputs</a:t>
            </a:r>
          </a:p>
          <a:p>
            <a:pPr fontAlgn="base"/>
            <a:r>
              <a:rPr lang="en-US" b="1" dirty="0" err="1"/>
              <a:t>mapreduce.reduce.shuffle.memory.limit.percent</a:t>
            </a:r>
            <a:r>
              <a:rPr lang="en-US" b="1" dirty="0"/>
              <a:t> - </a:t>
            </a:r>
            <a:r>
              <a:rPr lang="en-US" dirty="0"/>
              <a:t>Maximum percentage of the in-memory limit that a single shuffle can consume</a:t>
            </a:r>
          </a:p>
          <a:p>
            <a:pPr fontAlgn="base"/>
            <a:r>
              <a:rPr lang="en-US" b="1" dirty="0" err="1"/>
              <a:t>mapreduce.reduce.shuffle.parallel.copies</a:t>
            </a:r>
            <a:r>
              <a:rPr lang="en-US" b="1" dirty="0"/>
              <a:t> - </a:t>
            </a:r>
            <a:r>
              <a:rPr lang="en-US" dirty="0"/>
              <a:t> the number of parallel transfers run by reduce during the copy(shuffle) phase.</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19C371E9-E037-48A8-A005-BF6095B06BBD}"/>
                  </a:ext>
                </a:extLst>
              </p14:cNvPr>
              <p14:cNvContentPartPr/>
              <p14:nvPr>
                <p:extLst>
                  <p:ext uri="{42D2F446-02D8-4167-A562-619A0277C38B}">
                    <p15:isNarration xmlns:p15="http://schemas.microsoft.com/office/powerpoint/2012/main" val="1"/>
                  </p:ext>
                </p:extLst>
              </p14:nvPr>
            </p14:nvContentPartPr>
            <p14:xfrm>
              <a:off x="812520" y="1351800"/>
              <a:ext cx="8658000" cy="3114360"/>
            </p14:xfrm>
          </p:contentPart>
        </mc:Choice>
        <mc:Fallback>
          <p:pic>
            <p:nvPicPr>
              <p:cNvPr id="5" name="Ink 4">
                <a:extLst>
                  <a:ext uri="{FF2B5EF4-FFF2-40B4-BE49-F238E27FC236}">
                    <a16:creationId xmlns:a16="http://schemas.microsoft.com/office/drawing/2014/main" id="{19C371E9-E037-48A8-A005-BF6095B06BBD}"/>
                  </a:ext>
                </a:extLst>
              </p:cNvPr>
              <p:cNvPicPr>
                <a:picLocks noGrp="1" noRot="1" noChangeAspect="1" noMove="1" noResize="1" noEditPoints="1" noAdjustHandles="1" noChangeArrowheads="1" noChangeShapeType="1"/>
              </p:cNvPicPr>
              <p:nvPr/>
            </p:nvPicPr>
            <p:blipFill>
              <a:blip r:embed="rId5"/>
              <a:stretch>
                <a:fillRect/>
              </a:stretch>
            </p:blipFill>
            <p:spPr>
              <a:xfrm>
                <a:off x="803160" y="1342440"/>
                <a:ext cx="8676720" cy="3133080"/>
              </a:xfrm>
              <a:prstGeom prst="rect">
                <a:avLst/>
              </a:prstGeom>
            </p:spPr>
          </p:pic>
        </mc:Fallback>
      </mc:AlternateContent>
      <p:pic>
        <p:nvPicPr>
          <p:cNvPr id="6" name="Audio 5">
            <a:hlinkClick r:id="" action="ppaction://media"/>
            <a:extLst>
              <a:ext uri="{FF2B5EF4-FFF2-40B4-BE49-F238E27FC236}">
                <a16:creationId xmlns:a16="http://schemas.microsoft.com/office/drawing/2014/main" id="{CCA147CA-A409-4AE8-B134-E9C80C13F4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25519363"/>
      </p:ext>
    </p:extLst>
  </p:cSld>
  <p:clrMapOvr>
    <a:masterClrMapping/>
  </p:clrMapOvr>
  <mc:AlternateContent xmlns:mc="http://schemas.openxmlformats.org/markup-compatibility/2006">
    <mc:Choice xmlns:p14="http://schemas.microsoft.com/office/powerpoint/2010/main" Requires="p14">
      <p:transition spd="slow" p14:dur="2000" advTm="187889"/>
    </mc:Choice>
    <mc:Fallback>
      <p:transition spd="slow" advTm="187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5" name="Audio 4">
            <a:hlinkClick r:id="" action="ppaction://media"/>
            <a:extLst>
              <a:ext uri="{FF2B5EF4-FFF2-40B4-BE49-F238E27FC236}">
                <a16:creationId xmlns:a16="http://schemas.microsoft.com/office/drawing/2014/main" id="{AF0C8A24-16AB-4BBC-9950-2C779BF65B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3540"/>
    </mc:Choice>
    <mc:Fallback>
      <p:transition spd="slow" advTm="3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1286</TotalTime>
  <Words>279</Words>
  <Application>Microsoft Office PowerPoint</Application>
  <PresentationFormat>Widescreen</PresentationFormat>
  <Paragraphs>29</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Hadoop Scenario Based Questions</vt:lpstr>
      <vt:lpstr>Hadoop Scenarios Based Question</vt:lpstr>
      <vt:lpstr>Hadoop Scenarios Based Question</vt:lpstr>
      <vt:lpstr>Hadoop Scenarios Based Question</vt:lpstr>
      <vt:lpstr>Hadoop Scenarios Based Question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180</cp:revision>
  <dcterms:created xsi:type="dcterms:W3CDTF">2018-12-28T03:34:44Z</dcterms:created>
  <dcterms:modified xsi:type="dcterms:W3CDTF">2019-03-03T18:38:55Z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